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88" r:id="rId5"/>
    <p:sldId id="299" r:id="rId6"/>
    <p:sldId id="289" r:id="rId7"/>
    <p:sldId id="298" r:id="rId8"/>
    <p:sldId id="302" r:id="rId9"/>
    <p:sldId id="301" r:id="rId10"/>
    <p:sldId id="300" r:id="rId11"/>
    <p:sldId id="297" r:id="rId12"/>
    <p:sldId id="29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1A2C54F-D48A-4963-BADF-FA5C09D6A193}">
          <p14:sldIdLst>
            <p14:sldId id="288"/>
            <p14:sldId id="299"/>
            <p14:sldId id="289"/>
            <p14:sldId id="298"/>
            <p14:sldId id="302"/>
            <p14:sldId id="301"/>
            <p14:sldId id="300"/>
            <p14:sldId id="297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5E"/>
    <a:srgbClr val="FFB500"/>
    <a:srgbClr val="43B02A"/>
    <a:srgbClr val="00B0B9"/>
    <a:srgbClr val="00629B"/>
    <a:srgbClr val="DC4405"/>
    <a:srgbClr val="929292"/>
    <a:srgbClr val="DFDFDF"/>
    <a:srgbClr val="007E7B"/>
    <a:srgbClr val="D7E3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82CCBB-3DDD-30F1-5B6D-87C9E29D6978}" v="10" dt="2020-12-14T06:29:46.6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4632" y="11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vner, Amy" userId="b85b2ffb-d992-4d94-8ad1-a476bd949b3f" providerId="ADAL" clId="{0D763495-FB03-4227-89E0-A05CD6AF5E40}"/>
    <pc:docChg chg="undo custSel addSld delSld modSld sldOrd modSection">
      <pc:chgData name="Rovner, Amy" userId="b85b2ffb-d992-4d94-8ad1-a476bd949b3f" providerId="ADAL" clId="{0D763495-FB03-4227-89E0-A05CD6AF5E40}" dt="2020-12-14T18:39:55.280" v="2968" actId="20577"/>
      <pc:docMkLst>
        <pc:docMk/>
      </pc:docMkLst>
      <pc:sldChg chg="modSp">
        <pc:chgData name="Rovner, Amy" userId="b85b2ffb-d992-4d94-8ad1-a476bd949b3f" providerId="ADAL" clId="{0D763495-FB03-4227-89E0-A05CD6AF5E40}" dt="2020-12-14T17:48:56.352" v="2718" actId="20577"/>
        <pc:sldMkLst>
          <pc:docMk/>
          <pc:sldMk cId="908295546" sldId="288"/>
        </pc:sldMkLst>
        <pc:spChg chg="mod">
          <ac:chgData name="Rovner, Amy" userId="b85b2ffb-d992-4d94-8ad1-a476bd949b3f" providerId="ADAL" clId="{0D763495-FB03-4227-89E0-A05CD6AF5E40}" dt="2020-12-14T16:53:02.226" v="24" actId="20577"/>
          <ac:spMkLst>
            <pc:docMk/>
            <pc:sldMk cId="908295546" sldId="288"/>
            <ac:spMk id="16" creationId="{00000000-0000-0000-0000-000000000000}"/>
          </ac:spMkLst>
        </pc:spChg>
        <pc:spChg chg="mod">
          <ac:chgData name="Rovner, Amy" userId="b85b2ffb-d992-4d94-8ad1-a476bd949b3f" providerId="ADAL" clId="{0D763495-FB03-4227-89E0-A05CD6AF5E40}" dt="2020-12-14T17:48:56.352" v="2718" actId="20577"/>
          <ac:spMkLst>
            <pc:docMk/>
            <pc:sldMk cId="908295546" sldId="288"/>
            <ac:spMk id="17" creationId="{00000000-0000-0000-0000-000000000000}"/>
          </ac:spMkLst>
        </pc:spChg>
      </pc:sldChg>
      <pc:sldChg chg="modSp">
        <pc:chgData name="Rovner, Amy" userId="b85b2ffb-d992-4d94-8ad1-a476bd949b3f" providerId="ADAL" clId="{0D763495-FB03-4227-89E0-A05CD6AF5E40}" dt="2020-12-14T17:18:31.374" v="2134" actId="113"/>
        <pc:sldMkLst>
          <pc:docMk/>
          <pc:sldMk cId="3098705373" sldId="289"/>
        </pc:sldMkLst>
        <pc:spChg chg="mod">
          <ac:chgData name="Rovner, Amy" userId="b85b2ffb-d992-4d94-8ad1-a476bd949b3f" providerId="ADAL" clId="{0D763495-FB03-4227-89E0-A05CD6AF5E40}" dt="2020-12-14T17:00:07.933" v="561"/>
          <ac:spMkLst>
            <pc:docMk/>
            <pc:sldMk cId="3098705373" sldId="289"/>
            <ac:spMk id="2" creationId="{00000000-0000-0000-0000-000000000000}"/>
          </ac:spMkLst>
        </pc:spChg>
        <pc:spChg chg="mod">
          <ac:chgData name="Rovner, Amy" userId="b85b2ffb-d992-4d94-8ad1-a476bd949b3f" providerId="ADAL" clId="{0D763495-FB03-4227-89E0-A05CD6AF5E40}" dt="2020-12-14T17:18:31.374" v="2134" actId="113"/>
          <ac:spMkLst>
            <pc:docMk/>
            <pc:sldMk cId="3098705373" sldId="289"/>
            <ac:spMk id="4" creationId="{00000000-0000-0000-0000-000000000000}"/>
          </ac:spMkLst>
        </pc:spChg>
      </pc:sldChg>
      <pc:sldChg chg="del">
        <pc:chgData name="Rovner, Amy" userId="b85b2ffb-d992-4d94-8ad1-a476bd949b3f" providerId="ADAL" clId="{0D763495-FB03-4227-89E0-A05CD6AF5E40}" dt="2020-12-14T17:15:25.983" v="1936" actId="2696"/>
        <pc:sldMkLst>
          <pc:docMk/>
          <pc:sldMk cId="920442435" sldId="290"/>
        </pc:sldMkLst>
      </pc:sldChg>
      <pc:sldChg chg="del">
        <pc:chgData name="Rovner, Amy" userId="b85b2ffb-d992-4d94-8ad1-a476bd949b3f" providerId="ADAL" clId="{0D763495-FB03-4227-89E0-A05CD6AF5E40}" dt="2020-12-14T17:15:26.870" v="1937" actId="2696"/>
        <pc:sldMkLst>
          <pc:docMk/>
          <pc:sldMk cId="4107009683" sldId="291"/>
        </pc:sldMkLst>
      </pc:sldChg>
      <pc:sldChg chg="del">
        <pc:chgData name="Rovner, Amy" userId="b85b2ffb-d992-4d94-8ad1-a476bd949b3f" providerId="ADAL" clId="{0D763495-FB03-4227-89E0-A05CD6AF5E40}" dt="2020-12-14T17:15:29.287" v="1940" actId="2696"/>
        <pc:sldMkLst>
          <pc:docMk/>
          <pc:sldMk cId="3233741752" sldId="292"/>
        </pc:sldMkLst>
      </pc:sldChg>
      <pc:sldChg chg="del">
        <pc:chgData name="Rovner, Amy" userId="b85b2ffb-d992-4d94-8ad1-a476bd949b3f" providerId="ADAL" clId="{0D763495-FB03-4227-89E0-A05CD6AF5E40}" dt="2020-12-14T17:15:27.851" v="1938" actId="2696"/>
        <pc:sldMkLst>
          <pc:docMk/>
          <pc:sldMk cId="2888579950" sldId="293"/>
        </pc:sldMkLst>
      </pc:sldChg>
      <pc:sldChg chg="del">
        <pc:chgData name="Rovner, Amy" userId="b85b2ffb-d992-4d94-8ad1-a476bd949b3f" providerId="ADAL" clId="{0D763495-FB03-4227-89E0-A05CD6AF5E40}" dt="2020-12-14T17:15:28.566" v="1939" actId="2696"/>
        <pc:sldMkLst>
          <pc:docMk/>
          <pc:sldMk cId="603215289" sldId="294"/>
        </pc:sldMkLst>
      </pc:sldChg>
      <pc:sldChg chg="del">
        <pc:chgData name="Rovner, Amy" userId="b85b2ffb-d992-4d94-8ad1-a476bd949b3f" providerId="ADAL" clId="{0D763495-FB03-4227-89E0-A05CD6AF5E40}" dt="2020-12-14T17:15:31.629" v="1941" actId="2696"/>
        <pc:sldMkLst>
          <pc:docMk/>
          <pc:sldMk cId="2499275559" sldId="295"/>
        </pc:sldMkLst>
      </pc:sldChg>
      <pc:sldChg chg="addSp delSp modSp">
        <pc:chgData name="Rovner, Amy" userId="b85b2ffb-d992-4d94-8ad1-a476bd949b3f" providerId="ADAL" clId="{0D763495-FB03-4227-89E0-A05CD6AF5E40}" dt="2020-12-14T17:16:39.100" v="2073" actId="1076"/>
        <pc:sldMkLst>
          <pc:docMk/>
          <pc:sldMk cId="201720075" sldId="296"/>
        </pc:sldMkLst>
        <pc:spChg chg="del">
          <ac:chgData name="Rovner, Amy" userId="b85b2ffb-d992-4d94-8ad1-a476bd949b3f" providerId="ADAL" clId="{0D763495-FB03-4227-89E0-A05CD6AF5E40}" dt="2020-12-14T17:15:39.041" v="1942"/>
          <ac:spMkLst>
            <pc:docMk/>
            <pc:sldMk cId="201720075" sldId="296"/>
            <ac:spMk id="2" creationId="{00000000-0000-0000-0000-000000000000}"/>
          </ac:spMkLst>
        </pc:spChg>
        <pc:spChg chg="del">
          <ac:chgData name="Rovner, Amy" userId="b85b2ffb-d992-4d94-8ad1-a476bd949b3f" providerId="ADAL" clId="{0D763495-FB03-4227-89E0-A05CD6AF5E40}" dt="2020-12-14T17:15:39.041" v="1942"/>
          <ac:spMkLst>
            <pc:docMk/>
            <pc:sldMk cId="201720075" sldId="296"/>
            <ac:spMk id="3" creationId="{00000000-0000-0000-0000-000000000000}"/>
          </ac:spMkLst>
        </pc:spChg>
        <pc:spChg chg="del">
          <ac:chgData name="Rovner, Amy" userId="b85b2ffb-d992-4d94-8ad1-a476bd949b3f" providerId="ADAL" clId="{0D763495-FB03-4227-89E0-A05CD6AF5E40}" dt="2020-12-14T17:15:39.041" v="1942"/>
          <ac:spMkLst>
            <pc:docMk/>
            <pc:sldMk cId="201720075" sldId="296"/>
            <ac:spMk id="4" creationId="{00000000-0000-0000-0000-000000000000}"/>
          </ac:spMkLst>
        </pc:spChg>
        <pc:spChg chg="add mod">
          <ac:chgData name="Rovner, Amy" userId="b85b2ffb-d992-4d94-8ad1-a476bd949b3f" providerId="ADAL" clId="{0D763495-FB03-4227-89E0-A05CD6AF5E40}" dt="2020-12-14T17:16:15.476" v="2068" actId="20577"/>
          <ac:spMkLst>
            <pc:docMk/>
            <pc:sldMk cId="201720075" sldId="296"/>
            <ac:spMk id="6" creationId="{678D439A-0CCB-4CAC-BB88-96FC36321C04}"/>
          </ac:spMkLst>
        </pc:spChg>
        <pc:spChg chg="add mod">
          <ac:chgData name="Rovner, Amy" userId="b85b2ffb-d992-4d94-8ad1-a476bd949b3f" providerId="ADAL" clId="{0D763495-FB03-4227-89E0-A05CD6AF5E40}" dt="2020-12-14T17:16:39.100" v="2073" actId="1076"/>
          <ac:spMkLst>
            <pc:docMk/>
            <pc:sldMk cId="201720075" sldId="296"/>
            <ac:spMk id="7" creationId="{CBE5F1EE-FCF9-4C8A-AE6A-4720E12FD18B}"/>
          </ac:spMkLst>
        </pc:spChg>
      </pc:sldChg>
      <pc:sldChg chg="modSp add ord">
        <pc:chgData name="Rovner, Amy" userId="b85b2ffb-d992-4d94-8ad1-a476bd949b3f" providerId="ADAL" clId="{0D763495-FB03-4227-89E0-A05CD6AF5E40}" dt="2020-12-14T18:01:28.838" v="2863" actId="20577"/>
        <pc:sldMkLst>
          <pc:docMk/>
          <pc:sldMk cId="814855026" sldId="297"/>
        </pc:sldMkLst>
        <pc:spChg chg="mod">
          <ac:chgData name="Rovner, Amy" userId="b85b2ffb-d992-4d94-8ad1-a476bd949b3f" providerId="ADAL" clId="{0D763495-FB03-4227-89E0-A05CD6AF5E40}" dt="2020-12-14T16:55:13.132" v="146" actId="20577"/>
          <ac:spMkLst>
            <pc:docMk/>
            <pc:sldMk cId="814855026" sldId="297"/>
            <ac:spMk id="2" creationId="{00000000-0000-0000-0000-000000000000}"/>
          </ac:spMkLst>
        </pc:spChg>
        <pc:spChg chg="mod">
          <ac:chgData name="Rovner, Amy" userId="b85b2ffb-d992-4d94-8ad1-a476bd949b3f" providerId="ADAL" clId="{0D763495-FB03-4227-89E0-A05CD6AF5E40}" dt="2020-12-14T18:01:28.838" v="2863" actId="20577"/>
          <ac:spMkLst>
            <pc:docMk/>
            <pc:sldMk cId="814855026" sldId="297"/>
            <ac:spMk id="4" creationId="{00000000-0000-0000-0000-000000000000}"/>
          </ac:spMkLst>
        </pc:spChg>
      </pc:sldChg>
      <pc:sldChg chg="modSp add">
        <pc:chgData name="Rovner, Amy" userId="b85b2ffb-d992-4d94-8ad1-a476bd949b3f" providerId="ADAL" clId="{0D763495-FB03-4227-89E0-A05CD6AF5E40}" dt="2020-12-14T18:16:00.328" v="2950" actId="20577"/>
        <pc:sldMkLst>
          <pc:docMk/>
          <pc:sldMk cId="3856994277" sldId="298"/>
        </pc:sldMkLst>
        <pc:spChg chg="mod">
          <ac:chgData name="Rovner, Amy" userId="b85b2ffb-d992-4d94-8ad1-a476bd949b3f" providerId="ADAL" clId="{0D763495-FB03-4227-89E0-A05CD6AF5E40}" dt="2020-12-14T17:00:52.147" v="588" actId="20577"/>
          <ac:spMkLst>
            <pc:docMk/>
            <pc:sldMk cId="3856994277" sldId="298"/>
            <ac:spMk id="2" creationId="{00000000-0000-0000-0000-000000000000}"/>
          </ac:spMkLst>
        </pc:spChg>
        <pc:spChg chg="mod">
          <ac:chgData name="Rovner, Amy" userId="b85b2ffb-d992-4d94-8ad1-a476bd949b3f" providerId="ADAL" clId="{0D763495-FB03-4227-89E0-A05CD6AF5E40}" dt="2020-12-14T18:16:00.328" v="2950" actId="20577"/>
          <ac:spMkLst>
            <pc:docMk/>
            <pc:sldMk cId="3856994277" sldId="298"/>
            <ac:spMk id="4" creationId="{00000000-0000-0000-0000-000000000000}"/>
          </ac:spMkLst>
        </pc:spChg>
      </pc:sldChg>
      <pc:sldChg chg="addSp delSp modSp add">
        <pc:chgData name="Rovner, Amy" userId="b85b2ffb-d992-4d94-8ad1-a476bd949b3f" providerId="ADAL" clId="{0D763495-FB03-4227-89E0-A05CD6AF5E40}" dt="2020-12-14T17:00:00.492" v="559" actId="20577"/>
        <pc:sldMkLst>
          <pc:docMk/>
          <pc:sldMk cId="1040085812" sldId="299"/>
        </pc:sldMkLst>
        <pc:spChg chg="del mod">
          <ac:chgData name="Rovner, Amy" userId="b85b2ffb-d992-4d94-8ad1-a476bd949b3f" providerId="ADAL" clId="{0D763495-FB03-4227-89E0-A05CD6AF5E40}" dt="2020-12-14T16:59:52.895" v="534"/>
          <ac:spMkLst>
            <pc:docMk/>
            <pc:sldMk cId="1040085812" sldId="299"/>
            <ac:spMk id="2" creationId="{D889061B-B570-496A-9F00-B74942F9C98A}"/>
          </ac:spMkLst>
        </pc:spChg>
        <pc:spChg chg="del">
          <ac:chgData name="Rovner, Amy" userId="b85b2ffb-d992-4d94-8ad1-a476bd949b3f" providerId="ADAL" clId="{0D763495-FB03-4227-89E0-A05CD6AF5E40}" dt="2020-12-14T16:59:52.895" v="534"/>
          <ac:spMkLst>
            <pc:docMk/>
            <pc:sldMk cId="1040085812" sldId="299"/>
            <ac:spMk id="4" creationId="{4A63F252-6338-4E4C-A163-8A39CB7FC37A}"/>
          </ac:spMkLst>
        </pc:spChg>
        <pc:spChg chg="add mod">
          <ac:chgData name="Rovner, Amy" userId="b85b2ffb-d992-4d94-8ad1-a476bd949b3f" providerId="ADAL" clId="{0D763495-FB03-4227-89E0-A05CD6AF5E40}" dt="2020-12-14T17:00:00.492" v="559" actId="20577"/>
          <ac:spMkLst>
            <pc:docMk/>
            <pc:sldMk cId="1040085812" sldId="299"/>
            <ac:spMk id="5" creationId="{90C25E1C-784F-4ABE-810F-EF33E14EE7AD}"/>
          </ac:spMkLst>
        </pc:spChg>
        <pc:spChg chg="add mod">
          <ac:chgData name="Rovner, Amy" userId="b85b2ffb-d992-4d94-8ad1-a476bd949b3f" providerId="ADAL" clId="{0D763495-FB03-4227-89E0-A05CD6AF5E40}" dt="2020-12-14T16:59:55.989" v="544" actId="20577"/>
          <ac:spMkLst>
            <pc:docMk/>
            <pc:sldMk cId="1040085812" sldId="299"/>
            <ac:spMk id="6" creationId="{91EAFD7E-6FE6-450D-9C26-462152D567AD}"/>
          </ac:spMkLst>
        </pc:spChg>
      </pc:sldChg>
      <pc:sldChg chg="modSp add ord">
        <pc:chgData name="Rovner, Amy" userId="b85b2ffb-d992-4d94-8ad1-a476bd949b3f" providerId="ADAL" clId="{0D763495-FB03-4227-89E0-A05CD6AF5E40}" dt="2020-12-14T17:50:08.539" v="2719" actId="20577"/>
        <pc:sldMkLst>
          <pc:docMk/>
          <pc:sldMk cId="3647870899" sldId="300"/>
        </pc:sldMkLst>
        <pc:spChg chg="mod">
          <ac:chgData name="Rovner, Amy" userId="b85b2ffb-d992-4d94-8ad1-a476bd949b3f" providerId="ADAL" clId="{0D763495-FB03-4227-89E0-A05CD6AF5E40}" dt="2020-12-14T17:06:34.469" v="942" actId="20577"/>
          <ac:spMkLst>
            <pc:docMk/>
            <pc:sldMk cId="3647870899" sldId="300"/>
            <ac:spMk id="2" creationId="{00000000-0000-0000-0000-000000000000}"/>
          </ac:spMkLst>
        </pc:spChg>
        <pc:spChg chg="mod">
          <ac:chgData name="Rovner, Amy" userId="b85b2ffb-d992-4d94-8ad1-a476bd949b3f" providerId="ADAL" clId="{0D763495-FB03-4227-89E0-A05CD6AF5E40}" dt="2020-12-14T17:50:08.539" v="2719" actId="20577"/>
          <ac:spMkLst>
            <pc:docMk/>
            <pc:sldMk cId="3647870899" sldId="300"/>
            <ac:spMk id="4" creationId="{00000000-0000-0000-0000-000000000000}"/>
          </ac:spMkLst>
        </pc:spChg>
      </pc:sldChg>
      <pc:sldChg chg="modSp add del">
        <pc:chgData name="Rovner, Amy" userId="b85b2ffb-d992-4d94-8ad1-a476bd949b3f" providerId="ADAL" clId="{0D763495-FB03-4227-89E0-A05CD6AF5E40}" dt="2020-12-14T17:06:14.905" v="930" actId="2696"/>
        <pc:sldMkLst>
          <pc:docMk/>
          <pc:sldMk cId="1191254015" sldId="301"/>
        </pc:sldMkLst>
        <pc:spChg chg="mod">
          <ac:chgData name="Rovner, Amy" userId="b85b2ffb-d992-4d94-8ad1-a476bd949b3f" providerId="ADAL" clId="{0D763495-FB03-4227-89E0-A05CD6AF5E40}" dt="2020-12-14T17:04:43.862" v="915" actId="20577"/>
          <ac:spMkLst>
            <pc:docMk/>
            <pc:sldMk cId="1191254015" sldId="301"/>
            <ac:spMk id="2" creationId="{00000000-0000-0000-0000-000000000000}"/>
          </ac:spMkLst>
        </pc:spChg>
        <pc:spChg chg="mod">
          <ac:chgData name="Rovner, Amy" userId="b85b2ffb-d992-4d94-8ad1-a476bd949b3f" providerId="ADAL" clId="{0D763495-FB03-4227-89E0-A05CD6AF5E40}" dt="2020-12-14T17:04:46.878" v="916" actId="20577"/>
          <ac:spMkLst>
            <pc:docMk/>
            <pc:sldMk cId="1191254015" sldId="301"/>
            <ac:spMk id="4" creationId="{00000000-0000-0000-0000-000000000000}"/>
          </ac:spMkLst>
        </pc:spChg>
      </pc:sldChg>
      <pc:sldChg chg="modSp add">
        <pc:chgData name="Rovner, Amy" userId="b85b2ffb-d992-4d94-8ad1-a476bd949b3f" providerId="ADAL" clId="{0D763495-FB03-4227-89E0-A05CD6AF5E40}" dt="2020-12-14T17:20:03.399" v="2190" actId="5793"/>
        <pc:sldMkLst>
          <pc:docMk/>
          <pc:sldMk cId="3865013565" sldId="301"/>
        </pc:sldMkLst>
        <pc:spChg chg="mod">
          <ac:chgData name="Rovner, Amy" userId="b85b2ffb-d992-4d94-8ad1-a476bd949b3f" providerId="ADAL" clId="{0D763495-FB03-4227-89E0-A05CD6AF5E40}" dt="2020-12-14T17:19:26.186" v="2169" actId="14100"/>
          <ac:spMkLst>
            <pc:docMk/>
            <pc:sldMk cId="3865013565" sldId="301"/>
            <ac:spMk id="2" creationId="{00000000-0000-0000-0000-000000000000}"/>
          </ac:spMkLst>
        </pc:spChg>
        <pc:spChg chg="mod">
          <ac:chgData name="Rovner, Amy" userId="b85b2ffb-d992-4d94-8ad1-a476bd949b3f" providerId="ADAL" clId="{0D763495-FB03-4227-89E0-A05CD6AF5E40}" dt="2020-12-14T17:20:03.399" v="2190" actId="5793"/>
          <ac:spMkLst>
            <pc:docMk/>
            <pc:sldMk cId="3865013565" sldId="301"/>
            <ac:spMk id="4" creationId="{00000000-0000-0000-0000-000000000000}"/>
          </ac:spMkLst>
        </pc:spChg>
      </pc:sldChg>
      <pc:sldChg chg="modSp add">
        <pc:chgData name="Rovner, Amy" userId="b85b2ffb-d992-4d94-8ad1-a476bd949b3f" providerId="ADAL" clId="{0D763495-FB03-4227-89E0-A05CD6AF5E40}" dt="2020-12-14T18:39:55.280" v="2968" actId="20577"/>
        <pc:sldMkLst>
          <pc:docMk/>
          <pc:sldMk cId="3338640318" sldId="302"/>
        </pc:sldMkLst>
        <pc:spChg chg="mod">
          <ac:chgData name="Rovner, Amy" userId="b85b2ffb-d992-4d94-8ad1-a476bd949b3f" providerId="ADAL" clId="{0D763495-FB03-4227-89E0-A05CD6AF5E40}" dt="2020-12-14T18:39:55.280" v="2968" actId="20577"/>
          <ac:spMkLst>
            <pc:docMk/>
            <pc:sldMk cId="3338640318" sldId="302"/>
            <ac:spMk id="4" creationId="{00000000-0000-0000-0000-000000000000}"/>
          </ac:spMkLst>
        </pc:spChg>
      </pc:sldChg>
    </pc:docChg>
  </pc:docChgLst>
  <pc:docChgLst>
    <pc:chgData name="Rovner, Amy" userId="S::arovner@shoreline.edu::b85b2ffb-d992-4d94-8ad1-a476bd949b3f" providerId="AD" clId="Web-{3782CCBB-3DDD-30F1-5B6D-87C9E29D6978}"/>
    <pc:docChg chg="modSld">
      <pc:chgData name="Rovner, Amy" userId="S::arovner@shoreline.edu::b85b2ffb-d992-4d94-8ad1-a476bd949b3f" providerId="AD" clId="Web-{3782CCBB-3DDD-30F1-5B6D-87C9E29D6978}" dt="2020-12-14T06:29:46.677" v="9" actId="20577"/>
      <pc:docMkLst>
        <pc:docMk/>
      </pc:docMkLst>
      <pc:sldChg chg="modSp">
        <pc:chgData name="Rovner, Amy" userId="S::arovner@shoreline.edu::b85b2ffb-d992-4d94-8ad1-a476bd949b3f" providerId="AD" clId="Web-{3782CCBB-3DDD-30F1-5B6D-87C9E29D6978}" dt="2020-12-14T06:29:46.677" v="8" actId="20577"/>
        <pc:sldMkLst>
          <pc:docMk/>
          <pc:sldMk cId="3098705373" sldId="289"/>
        </pc:sldMkLst>
        <pc:spChg chg="mod">
          <ac:chgData name="Rovner, Amy" userId="S::arovner@shoreline.edu::b85b2ffb-d992-4d94-8ad1-a476bd949b3f" providerId="AD" clId="Web-{3782CCBB-3DDD-30F1-5B6D-87C9E29D6978}" dt="2020-12-14T06:29:46.677" v="8" actId="20577"/>
          <ac:spMkLst>
            <pc:docMk/>
            <pc:sldMk cId="3098705373" sldId="289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96917-8BF0-44DF-B2C3-BAA85BB132E4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DC473-E642-4D69-96D5-6ADADB6D8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12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442F2-8DE6-E747-89AD-8EA2E4B091F6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15AA0-0AB1-4D47-AB11-A5717F969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39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lang="en-US" sz="3900" b="1" kern="1200" dirty="0">
                <a:solidFill>
                  <a:srgbClr val="00685E"/>
                </a:solidFill>
                <a:latin typeface="+mn-lt"/>
                <a:ea typeface="Franklin Gothic Heavy" charset="0"/>
                <a:cs typeface="Franklin Gothic Heavy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215E-C312-4886-8B68-37D475F5D50F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EDCD7788-20C4-403F-B8AC-991FD751D5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3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9FA3F-2C39-4DEE-9315-6C9A917A7CE0}" type="datetime1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BD5C5FB-33E8-42AE-8876-8A615A43C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30388"/>
            <a:ext cx="10972800" cy="4525963"/>
          </a:xfrm>
        </p:spPr>
        <p:txBody>
          <a:bodyPr/>
          <a:lstStyle>
            <a:lvl1pPr>
              <a:defRPr sz="3600"/>
            </a:lvl1pPr>
            <a:lvl2pPr marL="914400" indent="-457200">
              <a:buFont typeface="Arial" panose="020B0604020202020204" pitchFamily="34" charset="0"/>
              <a:buChar char="•"/>
              <a:defRPr sz="3200" b="0"/>
            </a:lvl2pPr>
            <a:lvl3pPr>
              <a:defRPr sz="2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4748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5BB9-0CCC-4EE4-8A45-32C28247DB33}" type="datetime1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BD5C5FB-33E8-42AE-8876-8A615A43C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1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47294"/>
            <a:ext cx="10972800" cy="75290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BF0B7-028A-403D-9E25-1BE1D3502F5D}" type="datetime1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BD5C5FB-33E8-42AE-8876-8A615A43C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8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8606-11BA-4D9B-A5B4-634E8A724A8D}" type="datetime1">
              <a:rPr lang="en-US" smtClean="0"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BD5C5FB-33E8-42AE-8876-8A615A43C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847294"/>
            <a:ext cx="10972800" cy="75290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172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6BEF-A48A-4966-8707-312FEACEFEE4}" type="datetime1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BD5C5FB-33E8-42AE-8876-8A615A43C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8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E886-9295-42FC-8BA5-F0AE4AC06E93}" type="datetime1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BD5C5FB-33E8-42AE-8876-8A615A43C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6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914400"/>
            <a:ext cx="4011084" cy="520700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88291"/>
            <a:ext cx="6815667" cy="51378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1B50-DA10-444C-9485-DEF1E3CD2C91}" type="datetime1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BD5C5FB-33E8-42AE-8876-8A615A43C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8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914399"/>
            <a:ext cx="7315200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9ED2-8782-46D5-9AB0-C9CF63136CC9}" type="datetime1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BD5C5FB-33E8-42AE-8876-8A615A43C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0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oreline Community College log with tagline,&quot;Engage. Achieve.&quot;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757" y="5165187"/>
            <a:ext cx="1767643" cy="137372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847293"/>
            <a:ext cx="10972800" cy="870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74982"/>
            <a:ext cx="10972800" cy="425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D215E-C312-4886-8B68-37D475F5D50F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2400" b="1" kern="1200" smtClean="0">
                <a:solidFill>
                  <a:srgbClr val="00685E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DCD7788-20C4-403F-B8AC-991FD751D5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652D5-DF1F-AA42-8800-59B6D4D80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47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lang="en-US" sz="5400" b="1" kern="1200" dirty="0">
          <a:solidFill>
            <a:srgbClr val="00685E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oreline.edu/accessibility/" TargetMode="External"/><Relationship Id="rId2" Type="http://schemas.openxmlformats.org/officeDocument/2006/relationships/hyperlink" Target="https://www.shoreline.edu/about-shoreline/policies-procedures/documents/3811AccessibleITPolicy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ctrTitle"/>
          </p:nvPr>
        </p:nvSpPr>
        <p:spPr>
          <a:xfrm>
            <a:off x="914400" y="1541922"/>
            <a:ext cx="10363200" cy="2045278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00685E"/>
                </a:solidFill>
                <a:ea typeface="Franklin Gothic Heavy" charset="0"/>
                <a:cs typeface="Franklin Gothic Heavy" charset="0"/>
              </a:rPr>
              <a:t>Accessible IT @ Shoreline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828800" y="3249002"/>
            <a:ext cx="8534400" cy="2664117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685E"/>
                </a:solidFill>
                <a:ea typeface="Franklin Gothic Heavy" charset="0"/>
                <a:cs typeface="Franklin Gothic Heavy" charset="0"/>
              </a:rPr>
              <a:t>Amy Rovner (she, her, hers)</a:t>
            </a:r>
          </a:p>
          <a:p>
            <a:r>
              <a:rPr lang="en-US" sz="2800" b="1" dirty="0">
                <a:solidFill>
                  <a:srgbClr val="00685E"/>
                </a:solidFill>
                <a:ea typeface="Franklin Gothic Heavy" charset="0"/>
                <a:cs typeface="Franklin Gothic Heavy" charset="0"/>
              </a:rPr>
              <a:t>Accessible Technology Coordinator</a:t>
            </a:r>
          </a:p>
          <a:p>
            <a:r>
              <a:rPr lang="en-US" sz="2800" dirty="0"/>
              <a:t>&amp; eLearning Instructional Designer</a:t>
            </a:r>
          </a:p>
          <a:p>
            <a:endParaRPr lang="en-US" sz="2800" dirty="0"/>
          </a:p>
          <a:p>
            <a:r>
              <a:rPr lang="en-US" sz="2800" b="1" dirty="0">
                <a:solidFill>
                  <a:srgbClr val="00685E"/>
                </a:solidFill>
                <a:ea typeface="Franklin Gothic Heavy" charset="0"/>
                <a:cs typeface="Franklin Gothic Heavy" charset="0"/>
              </a:rPr>
              <a:t>December 14, 2020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/>
          <a:p>
            <a:fld id="{2CD4655A-BD4C-4EC5-8F7D-F9A55B0CC5E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295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0C25E1C-784F-4ABE-810F-EF33E14EE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1EAFD7E-6FE6-450D-9C26-462152D567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AC3C35-6308-41C2-96CA-003C15157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BD5C5FB-33E8-42AE-8876-8A615A43CA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085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+mn-lt"/>
                <a:cs typeface="+mn-lt"/>
              </a:rPr>
              <a:t>Accessible IT Workgroup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BD5C5FB-33E8-42AE-8876-8A615A43CA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830388"/>
            <a:ext cx="109728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Cross Campus participants</a:t>
            </a:r>
          </a:p>
          <a:p>
            <a:r>
              <a:rPr lang="en-US" dirty="0">
                <a:ea typeface="+mn-lt"/>
                <a:cs typeface="+mn-lt"/>
              </a:rPr>
              <a:t>Started 2015 as Learning Community </a:t>
            </a:r>
          </a:p>
          <a:p>
            <a:r>
              <a:rPr lang="en-US" dirty="0">
                <a:ea typeface="+mn-lt"/>
                <a:cs typeface="+mn-lt"/>
              </a:rPr>
              <a:t>Collaborated on Shoreline’s </a:t>
            </a:r>
          </a:p>
          <a:p>
            <a:pPr lvl="1"/>
            <a:r>
              <a:rPr lang="en-US" dirty="0">
                <a:ea typeface="+mn-lt"/>
                <a:cs typeface="+mn-lt"/>
                <a:hlinkClick r:id="rId2"/>
              </a:rPr>
              <a:t>Accessible IT Policy #3811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en-US" dirty="0">
                <a:ea typeface="+mn-lt"/>
                <a:cs typeface="+mn-lt"/>
                <a:hlinkClick r:id="rId3"/>
              </a:rPr>
              <a:t>Accessibility Webpage </a:t>
            </a:r>
            <a:r>
              <a:rPr lang="en-US" dirty="0">
                <a:ea typeface="+mn-lt"/>
                <a:cs typeface="+mn-lt"/>
              </a:rPr>
              <a:t>&amp; Footer</a:t>
            </a:r>
          </a:p>
          <a:p>
            <a:r>
              <a:rPr lang="en-US" dirty="0">
                <a:ea typeface="+mn-lt"/>
                <a:cs typeface="+mn-lt"/>
              </a:rPr>
              <a:t>Applied for funding from Shoreline</a:t>
            </a:r>
          </a:p>
          <a:p>
            <a:pPr lvl="1"/>
            <a:r>
              <a:rPr lang="en-US" dirty="0">
                <a:ea typeface="+mn-lt"/>
                <a:cs typeface="+mn-lt"/>
              </a:rPr>
              <a:t>Funding was </a:t>
            </a:r>
            <a:r>
              <a:rPr lang="en-US" b="1" dirty="0">
                <a:ea typeface="+mn-lt"/>
                <a:cs typeface="+mn-lt"/>
              </a:rPr>
              <a:t>KEY</a:t>
            </a:r>
            <a:r>
              <a:rPr lang="en-US" dirty="0">
                <a:ea typeface="+mn-lt"/>
                <a:cs typeface="+mn-lt"/>
              </a:rPr>
              <a:t> to moving forward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705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Accessible IT Funding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BD5C5FB-33E8-42AE-8876-8A615A43CA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717964"/>
            <a:ext cx="10850880" cy="452596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ea typeface="+mn-lt"/>
                <a:cs typeface="+mn-lt"/>
              </a:rPr>
              <a:t>3 Year funding from Shoreline’s Strategic Action Plan program – $124,000</a:t>
            </a:r>
          </a:p>
          <a:p>
            <a:pPr lvl="1"/>
            <a:r>
              <a:rPr lang="en-US" dirty="0">
                <a:ea typeface="+mn-lt"/>
                <a:cs typeface="+mn-lt"/>
              </a:rPr>
              <a:t>Captioned Videos: 2600 videos</a:t>
            </a:r>
          </a:p>
          <a:p>
            <a:pPr lvl="1"/>
            <a:r>
              <a:rPr lang="en-US" dirty="0">
                <a:ea typeface="+mn-lt"/>
                <a:cs typeface="+mn-lt"/>
              </a:rPr>
              <a:t>Audio Described Videos: 338 videos</a:t>
            </a:r>
          </a:p>
          <a:p>
            <a:pPr lvl="1"/>
            <a:r>
              <a:rPr lang="en-US" dirty="0">
                <a:ea typeface="+mn-lt"/>
                <a:cs typeface="+mn-lt"/>
              </a:rPr>
              <a:t>Accessible Instructional Materials (AIM) Project: 49 classes</a:t>
            </a:r>
          </a:p>
          <a:p>
            <a:pPr lvl="1"/>
            <a:r>
              <a:rPr lang="en-US" dirty="0">
                <a:ea typeface="+mn-lt"/>
                <a:cs typeface="+mn-lt"/>
              </a:rPr>
              <a:t>Remediated campus documents</a:t>
            </a:r>
          </a:p>
          <a:p>
            <a:pPr lvl="1"/>
            <a:r>
              <a:rPr lang="en-US" dirty="0">
                <a:ea typeface="+mn-lt"/>
                <a:cs typeface="+mn-lt"/>
              </a:rPr>
              <a:t>Created accessible templates for campus</a:t>
            </a:r>
          </a:p>
          <a:p>
            <a:pPr lvl="1"/>
            <a:r>
              <a:rPr lang="en-US" dirty="0">
                <a:ea typeface="+mn-lt"/>
                <a:cs typeface="+mn-lt"/>
              </a:rPr>
              <a:t>5 hourly staff to assist</a:t>
            </a:r>
          </a:p>
        </p:txBody>
      </p:sp>
    </p:spTree>
    <p:extLst>
      <p:ext uri="{BB962C8B-B14F-4D97-AF65-F5344CB8AC3E}">
        <p14:creationId xmlns:p14="http://schemas.microsoft.com/office/powerpoint/2010/main" val="3856994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Accessible IT Funding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BD5C5FB-33E8-42AE-8876-8A615A43CA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717964"/>
            <a:ext cx="10850880" cy="452596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ea typeface="+mn-lt"/>
                <a:cs typeface="+mn-lt"/>
              </a:rPr>
              <a:t>Winter 2020 - Formal, 3</a:t>
            </a:r>
            <a:r>
              <a:rPr lang="en-US" baseline="30000" dirty="0">
                <a:ea typeface="+mn-lt"/>
                <a:cs typeface="+mn-lt"/>
              </a:rPr>
              <a:t>rd</a:t>
            </a:r>
            <a:r>
              <a:rPr lang="en-US" dirty="0">
                <a:ea typeface="+mn-lt"/>
                <a:cs typeface="+mn-lt"/>
              </a:rPr>
              <a:t> party audit of Shoreline Website</a:t>
            </a:r>
          </a:p>
          <a:p>
            <a:r>
              <a:rPr lang="en-US" dirty="0">
                <a:ea typeface="+mn-lt"/>
                <a:cs typeface="+mn-lt"/>
              </a:rPr>
              <a:t>Funding ended June 30, 2020</a:t>
            </a:r>
          </a:p>
          <a:p>
            <a:r>
              <a:rPr lang="en-US" dirty="0">
                <a:ea typeface="+mn-lt"/>
                <a:cs typeface="+mn-lt"/>
              </a:rPr>
              <a:t>This academic year:</a:t>
            </a:r>
          </a:p>
          <a:p>
            <a:pPr lvl="1"/>
            <a:r>
              <a:rPr lang="en-US" dirty="0">
                <a:ea typeface="+mn-lt"/>
                <a:cs typeface="+mn-lt"/>
              </a:rPr>
              <a:t>50/50 Share of Assistive Technologist Specialist 2 who started in Sept. (eLearning &amp; SAS)</a:t>
            </a:r>
          </a:p>
          <a:p>
            <a:pPr lvl="1"/>
            <a:r>
              <a:rPr lang="en-US" dirty="0">
                <a:ea typeface="+mn-lt"/>
                <a:cs typeface="+mn-lt"/>
              </a:rPr>
              <a:t>Accessibility built into resources:</a:t>
            </a:r>
          </a:p>
          <a:p>
            <a:pPr lvl="2"/>
            <a:r>
              <a:rPr lang="en-US" dirty="0">
                <a:ea typeface="+mn-lt"/>
                <a:cs typeface="+mn-lt"/>
              </a:rPr>
              <a:t>New Faculty Onboarding sites</a:t>
            </a:r>
          </a:p>
          <a:p>
            <a:pPr lvl="2"/>
            <a:r>
              <a:rPr lang="en-US" dirty="0">
                <a:ea typeface="+mn-lt"/>
                <a:cs typeface="+mn-lt"/>
              </a:rPr>
              <a:t>New Employee Orientation</a:t>
            </a:r>
          </a:p>
          <a:p>
            <a:pPr lvl="2"/>
            <a:r>
              <a:rPr lang="en-US" dirty="0">
                <a:ea typeface="+mn-lt"/>
                <a:cs typeface="+mn-lt"/>
              </a:rPr>
              <a:t>Faculty Online Quality Course Design Institute</a:t>
            </a:r>
          </a:p>
          <a:p>
            <a:pPr lvl="2"/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8640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47293"/>
            <a:ext cx="10972800" cy="1022147"/>
          </a:xfrm>
        </p:spPr>
        <p:txBody>
          <a:bodyPr>
            <a:normAutofit/>
          </a:bodyPr>
          <a:lstStyle/>
          <a:p>
            <a:r>
              <a:rPr lang="en-US" dirty="0"/>
              <a:t>Biggest </a:t>
            </a:r>
            <a:r>
              <a:rPr lang="en-US" sz="4900" dirty="0"/>
              <a:t>Accomplishment</a:t>
            </a:r>
            <a:r>
              <a:rPr lang="en-US" dirty="0"/>
              <a:t> – Faculty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BD5C5FB-33E8-42AE-8876-8A615A43CA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2580641"/>
            <a:ext cx="10850880" cy="27330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ea typeface="+mn-lt"/>
                <a:cs typeface="+mn-lt"/>
              </a:rPr>
              <a:t>During height of COVID shift to online,</a:t>
            </a:r>
          </a:p>
          <a:p>
            <a:pPr marL="0" indent="0" algn="ctr">
              <a:buNone/>
            </a:pPr>
            <a:r>
              <a:rPr lang="en-US" sz="4400" dirty="0">
                <a:ea typeface="+mn-lt"/>
                <a:cs typeface="+mn-lt"/>
              </a:rPr>
              <a:t>Listserv talk about CAPTIONING videos as a routine part of online teaching!!</a:t>
            </a:r>
          </a:p>
        </p:txBody>
      </p:sp>
    </p:spTree>
    <p:extLst>
      <p:ext uri="{BB962C8B-B14F-4D97-AF65-F5344CB8AC3E}">
        <p14:creationId xmlns:p14="http://schemas.microsoft.com/office/powerpoint/2010/main" val="3865013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Challenges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BD5C5FB-33E8-42AE-8876-8A615A43CA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Funding – never ending but especially now</a:t>
            </a:r>
          </a:p>
          <a:p>
            <a:r>
              <a:rPr lang="en-US" dirty="0">
                <a:ea typeface="+mn-lt"/>
                <a:cs typeface="+mn-lt"/>
              </a:rPr>
              <a:t>Purchasing Workflow</a:t>
            </a:r>
          </a:p>
          <a:p>
            <a:pPr lvl="1"/>
            <a:r>
              <a:rPr lang="en-US" dirty="0">
                <a:ea typeface="+mn-lt"/>
                <a:cs typeface="+mn-lt"/>
              </a:rPr>
              <a:t>Consider Accessibility at BEGINNING</a:t>
            </a:r>
          </a:p>
          <a:p>
            <a:pPr lvl="1"/>
            <a:r>
              <a:rPr lang="en-US" dirty="0">
                <a:ea typeface="+mn-lt"/>
                <a:cs typeface="+mn-lt"/>
              </a:rPr>
              <a:t>Freeware!? Publisher websites</a:t>
            </a:r>
          </a:p>
          <a:p>
            <a:pPr lvl="1"/>
            <a:r>
              <a:rPr lang="en-US" dirty="0">
                <a:ea typeface="+mn-lt"/>
                <a:cs typeface="+mn-lt"/>
              </a:rPr>
              <a:t>Obtaining and Evaluating VPATs</a:t>
            </a:r>
          </a:p>
          <a:p>
            <a:pPr lvl="2"/>
            <a:r>
              <a:rPr lang="en-US" dirty="0">
                <a:ea typeface="+mn-lt"/>
                <a:cs typeface="+mn-lt"/>
              </a:rPr>
              <a:t>Need a shared place to share info – efficient $ &amp; time</a:t>
            </a:r>
          </a:p>
          <a:p>
            <a:r>
              <a:rPr lang="en-US" dirty="0">
                <a:ea typeface="+mn-lt"/>
                <a:cs typeface="+mn-lt"/>
              </a:rPr>
              <a:t>COVID shift to fully online!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870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Top Lessons Learned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BD5C5FB-33E8-42AE-8876-8A615A43CA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US" dirty="0"/>
              <a:t>MUST be cross-campus collaboration​</a:t>
            </a:r>
          </a:p>
          <a:p>
            <a:pPr fontAlgn="base"/>
            <a:r>
              <a:rPr lang="en-US" dirty="0"/>
              <a:t>Top Level buy in is a must!​ </a:t>
            </a:r>
          </a:p>
          <a:p>
            <a:pPr fontAlgn="base"/>
            <a:r>
              <a:rPr lang="en-US" dirty="0"/>
              <a:t>Find your campus champions</a:t>
            </a:r>
          </a:p>
          <a:p>
            <a:pPr fontAlgn="base"/>
            <a:r>
              <a:rPr lang="en-US" dirty="0"/>
              <a:t>Fight for funding</a:t>
            </a:r>
          </a:p>
          <a:p>
            <a:pPr fontAlgn="base"/>
            <a:r>
              <a:rPr lang="en-US" dirty="0"/>
              <a:t>Collaborate with peers at other institutions​</a:t>
            </a:r>
          </a:p>
          <a:p>
            <a:pPr fontAlgn="base"/>
            <a:r>
              <a:rPr lang="en-US" dirty="0"/>
              <a:t>Accessible IT Coordinator cannot do it all alone</a:t>
            </a:r>
          </a:p>
          <a:p>
            <a:pPr marL="0" indent="0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855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78D439A-0CCB-4CAC-BB88-96FC36321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Reach Out Anytime!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BD5C5FB-33E8-42AE-8876-8A615A43CA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BE5F1EE-FCF9-4C8A-AE6A-4720E12FD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8320" y="2440278"/>
            <a:ext cx="6055360" cy="245713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Amy Rovner</a:t>
            </a:r>
          </a:p>
          <a:p>
            <a:pPr marL="0" indent="0">
              <a:buNone/>
            </a:pPr>
            <a:r>
              <a:rPr lang="en-US" dirty="0"/>
              <a:t>Shoreline Community College</a:t>
            </a:r>
          </a:p>
          <a:p>
            <a:pPr marL="0" indent="0">
              <a:buNone/>
            </a:pPr>
            <a:r>
              <a:rPr lang="en-US" dirty="0"/>
              <a:t>arovner@shoreline.edu</a:t>
            </a:r>
          </a:p>
        </p:txBody>
      </p:sp>
    </p:spTree>
    <p:extLst>
      <p:ext uri="{BB962C8B-B14F-4D97-AF65-F5344CB8AC3E}">
        <p14:creationId xmlns:p14="http://schemas.microsoft.com/office/powerpoint/2010/main" val="201720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ccess PPT presentation_green-gold_2-8-19" id="{CA904295-3632-472F-8984-578225F953B8}" vid="{713C8477-7266-4578-A2EB-DE9C97CDEB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CE352041EA4B4CAC882BE9708C2D82" ma:contentTypeVersion="9" ma:contentTypeDescription="Create a new document." ma:contentTypeScope="" ma:versionID="3e77fb73650e529a39ef5cc125aa8f5d">
  <xsd:schema xmlns:xsd="http://www.w3.org/2001/XMLSchema" xmlns:xs="http://www.w3.org/2001/XMLSchema" xmlns:p="http://schemas.microsoft.com/office/2006/metadata/properties" xmlns:ns2="85092898-d4b2-49e1-a17d-86ffa6b2f38f" targetNamespace="http://schemas.microsoft.com/office/2006/metadata/properties" ma:root="true" ma:fieldsID="e017cd6ae5c80daa4a4e952cfb0617db" ns2:_="">
    <xsd:import namespace="85092898-d4b2-49e1-a17d-86ffa6b2f3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092898-d4b2-49e1-a17d-86ffa6b2f3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DF053A-7780-4AEE-B52A-3AB3968AA5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092898-d4b2-49e1-a17d-86ffa6b2f3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385F1E-3A26-4351-915B-540EA341EB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EC62C1-659B-499D-B3C7-94FE0CEB105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5092898-d4b2-49e1-a17d-86ffa6b2f38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Access PPT presentation_green-gold_2-8-19</Template>
  <TotalTime>1333</TotalTime>
  <Words>295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Franklin Gothic Heavy</vt:lpstr>
      <vt:lpstr>Office Theme</vt:lpstr>
      <vt:lpstr>Accessible IT @ Shoreline</vt:lpstr>
      <vt:lpstr>Accomplishments</vt:lpstr>
      <vt:lpstr>Accessible IT Workgroup</vt:lpstr>
      <vt:lpstr>Accessible IT Funding</vt:lpstr>
      <vt:lpstr>Accessible IT Funding</vt:lpstr>
      <vt:lpstr>Biggest Accomplishment – Faculty</vt:lpstr>
      <vt:lpstr>Challenges</vt:lpstr>
      <vt:lpstr>Top Lessons Learned</vt:lpstr>
      <vt:lpstr>Reach Out Anytime!</vt:lpstr>
    </vt:vector>
  </TitlesOfParts>
  <Company>Shoreline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Miranda Levy</dc:creator>
  <cp:lastModifiedBy>Rovner, Amy</cp:lastModifiedBy>
  <cp:revision>20</cp:revision>
  <cp:lastPrinted>2017-09-21T02:09:17Z</cp:lastPrinted>
  <dcterms:created xsi:type="dcterms:W3CDTF">2019-02-06T17:34:07Z</dcterms:created>
  <dcterms:modified xsi:type="dcterms:W3CDTF">2020-12-14T19:58:10Z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0x01010031CE352041EA4B4CAC882BE9708C2D82</vt:lpwstr>
  </property>
</Properties>
</file>